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0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20DF-83DA-D740-A175-B99B913BB30C}" type="datetimeFigureOut"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1419-BAAB-7F48-A6BF-27E44C54E3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50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886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204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949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403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454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02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629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640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32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753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364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99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678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07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444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38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94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599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73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22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70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C446-044B-4D93-B728-1B97321B324E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BE8A-A300-43AB-86ED-077C7BBC146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47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7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37" y="607740"/>
            <a:ext cx="5211757" cy="48469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433794" y="2030887"/>
            <a:ext cx="914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When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35" y="2060967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54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Esau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2361" y="2720858"/>
            <a:ext cx="662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met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3794" y="2808646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54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Jacob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and 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Student Paul Yeo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728" y="4426224"/>
            <a:ext cx="224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Genesis 32</a:t>
            </a:r>
          </a:p>
        </p:txBody>
      </p:sp>
    </p:spTree>
    <p:extLst>
      <p:ext uri="{BB962C8B-B14F-4D97-AF65-F5344CB8AC3E}">
        <p14:creationId xmlns:p14="http://schemas.microsoft.com/office/powerpoint/2010/main" val="144887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0"/>
            <a:ext cx="5789293" cy="749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3088" y="1591756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Genesis Chapter 32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3088" y="2902039"/>
            <a:ext cx="24603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50" b="1" dirty="0">
                <a:latin typeface="Century Schoolbook" panose="02040604050505020304" pitchFamily="18" charset="0"/>
              </a:rPr>
              <a:t>Beersheba</a:t>
            </a:r>
            <a:r>
              <a:rPr lang="en-SG" sz="1350" dirty="0">
                <a:latin typeface="Century Schoolbook" panose="02040604050505020304" pitchFamily="18" charset="0"/>
              </a:rPr>
              <a:t>: Esau deceived of both his birth right and blessing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8186" y="4034047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350" dirty="0">
                <a:latin typeface="Century Schoolbook" panose="02040604050505020304" pitchFamily="18" charset="0"/>
              </a:rPr>
              <a:t>Rebekah sent Esau to Laban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8186" y="4514133"/>
            <a:ext cx="29354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350" dirty="0">
                <a:latin typeface="Century Schoolbook" panose="02040604050505020304" pitchFamily="18" charset="0"/>
              </a:rPr>
              <a:t>Jacob split with Laban at </a:t>
            </a:r>
            <a:r>
              <a:rPr lang="en-SG" sz="1350" b="1" dirty="0" err="1">
                <a:latin typeface="Century Schoolbook" panose="02040604050505020304" pitchFamily="18" charset="0"/>
              </a:rPr>
              <a:t>Mizpah</a:t>
            </a:r>
            <a:endParaRPr lang="en-SG" sz="135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3285" y="2038673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Verses 1 -21</a:t>
            </a:r>
          </a:p>
        </p:txBody>
      </p:sp>
      <p:sp>
        <p:nvSpPr>
          <p:cNvPr id="7" name="Oval 6"/>
          <p:cNvSpPr/>
          <p:nvPr/>
        </p:nvSpPr>
        <p:spPr>
          <a:xfrm>
            <a:off x="377072" y="4883085"/>
            <a:ext cx="895546" cy="377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3461208" y="1283617"/>
            <a:ext cx="895546" cy="377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65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9"/>
          <a:stretch/>
        </p:blipFill>
        <p:spPr>
          <a:xfrm>
            <a:off x="0" y="292231"/>
            <a:ext cx="9156010" cy="6410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916" y="4680529"/>
            <a:ext cx="4761240" cy="1934119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SG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</a:t>
            </a:r>
          </a:p>
          <a:p>
            <a:pPr algn="ctr">
              <a:lnSpc>
                <a:spcPts val="7000"/>
              </a:lnSpc>
            </a:pPr>
            <a:r>
              <a:rPr lang="en-SG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1 - 21</a:t>
            </a:r>
          </a:p>
        </p:txBody>
      </p:sp>
    </p:spTree>
    <p:extLst>
      <p:ext uri="{BB962C8B-B14F-4D97-AF65-F5344CB8AC3E}">
        <p14:creationId xmlns:p14="http://schemas.microsoft.com/office/powerpoint/2010/main" val="54823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104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1557" y="246818"/>
            <a:ext cx="2847054" cy="1701087"/>
            <a:chOff x="1272551" y="405353"/>
            <a:chExt cx="3796072" cy="2268116"/>
          </a:xfrm>
        </p:grpSpPr>
        <p:sp>
          <p:nvSpPr>
            <p:cNvPr id="2" name="TextBox 1"/>
            <p:cNvSpPr txBox="1"/>
            <p:nvPr/>
          </p:nvSpPr>
          <p:spPr>
            <a:xfrm>
              <a:off x="2026764" y="405353"/>
              <a:ext cx="121871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100" dirty="0">
                  <a:latin typeface="Century Schoolbook" panose="02040604050505020304" pitchFamily="18" charset="0"/>
                </a:rPr>
                <a:t>When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2551" y="445460"/>
              <a:ext cx="272553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5400" spc="450" dirty="0">
                  <a:latin typeface="Century Schoolbook" panose="02040604050505020304" pitchFamily="18" charset="0"/>
                </a:rPr>
                <a:t>Esau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71519" y="1325314"/>
              <a:ext cx="8831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100" dirty="0">
                  <a:latin typeface="Century Schoolbook" panose="02040604050505020304" pitchFamily="18" charset="0"/>
                </a:rPr>
                <a:t>met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6764" y="1442363"/>
              <a:ext cx="304185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5400" spc="450" dirty="0">
                  <a:latin typeface="Century Schoolbook" panose="02040604050505020304" pitchFamily="18" charset="0"/>
                </a:rPr>
                <a:t>Jacob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5043" y="2188851"/>
            <a:ext cx="81323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b="1" dirty="0">
                <a:latin typeface="Century Schoolbook" panose="02040604050505020304" pitchFamily="18" charset="0"/>
              </a:rPr>
              <a:t>1. Mahanaim, 2 camps - God’s camp is with Jacob’s camp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043" y="2860973"/>
            <a:ext cx="80393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b="1" dirty="0">
                <a:latin typeface="Century Schoolbook" panose="02040604050505020304" pitchFamily="18" charset="0"/>
              </a:rPr>
              <a:t>2. Gripped by fear Jacob divided his family into 2 camps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043" y="3532624"/>
            <a:ext cx="25635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b="1" dirty="0">
                <a:latin typeface="Century Schoolbook" panose="02040604050505020304" pitchFamily="18" charset="0"/>
              </a:rPr>
              <a:t>3. Jacob’s Prayer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043" y="4217932"/>
            <a:ext cx="52613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100" b="1" dirty="0">
                <a:latin typeface="Century Schoolbook" panose="02040604050505020304" pitchFamily="18" charset="0"/>
              </a:rPr>
              <a:t>4. Jacob sends Esau a peace offering</a:t>
            </a:r>
          </a:p>
        </p:txBody>
      </p:sp>
    </p:spTree>
    <p:extLst>
      <p:ext uri="{BB962C8B-B14F-4D97-AF65-F5344CB8AC3E}">
        <p14:creationId xmlns:p14="http://schemas.microsoft.com/office/powerpoint/2010/main" val="395319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0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059" y="808348"/>
            <a:ext cx="24226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But how often we too, responded to challenges just like Jacob</a:t>
            </a:r>
          </a:p>
        </p:txBody>
      </p:sp>
    </p:spTree>
    <p:extLst>
      <p:ext uri="{BB962C8B-B14F-4D97-AF65-F5344CB8AC3E}">
        <p14:creationId xmlns:p14="http://schemas.microsoft.com/office/powerpoint/2010/main" val="165819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10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906" y="1206631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>
                <a:latin typeface="Century Schoolbook" panose="02040604050505020304" pitchFamily="18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751" y="2433686"/>
            <a:ext cx="6823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latin typeface="Century Schoolbook" panose="02040604050505020304" pitchFamily="18" charset="0"/>
              </a:rPr>
              <a:t>When that day comes, are you able to say that you will not be like Jacob</a:t>
            </a:r>
          </a:p>
          <a:p>
            <a:pPr algn="ctr"/>
            <a:r>
              <a:rPr lang="en-SG" sz="2400" dirty="0">
                <a:latin typeface="Century Schoolbook" panose="02040604050505020304" pitchFamily="18" charset="0"/>
              </a:rPr>
              <a:t>You will not relinquish your calling just to escape the reality before you</a:t>
            </a:r>
          </a:p>
          <a:p>
            <a:pPr algn="ctr"/>
            <a:r>
              <a:rPr lang="en-SG" sz="2400" dirty="0">
                <a:latin typeface="Century Schoolbook" panose="02040604050505020304" pitchFamily="18" charset="0"/>
              </a:rPr>
              <a:t> However cruel it is</a:t>
            </a:r>
          </a:p>
        </p:txBody>
      </p:sp>
    </p:spTree>
    <p:extLst>
      <p:ext uri="{BB962C8B-B14F-4D97-AF65-F5344CB8AC3E}">
        <p14:creationId xmlns:p14="http://schemas.microsoft.com/office/powerpoint/2010/main" val="217971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4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42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156</Words>
  <Application>Microsoft Macintosh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 paul</dc:creator>
  <cp:lastModifiedBy>Rick Griffith</cp:lastModifiedBy>
  <cp:revision>18</cp:revision>
  <dcterms:created xsi:type="dcterms:W3CDTF">2016-10-19T00:48:03Z</dcterms:created>
  <dcterms:modified xsi:type="dcterms:W3CDTF">2016-12-09T01:40:56Z</dcterms:modified>
</cp:coreProperties>
</file>